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9" r:id="rId4"/>
    <p:sldId id="353" r:id="rId5"/>
    <p:sldId id="355" r:id="rId6"/>
    <p:sldId id="356" r:id="rId7"/>
    <p:sldId id="357" r:id="rId8"/>
    <p:sldId id="358" r:id="rId9"/>
    <p:sldId id="34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Coaching</a:t>
            </a:r>
          </a:p>
          <a:p>
            <a:r>
              <a:rPr lang="nl-NL" dirty="0" err="1" smtClean="0"/>
              <a:t>Tariefberekenen</a:t>
            </a:r>
            <a:endParaRPr lang="nl-NL" dirty="0" smtClean="0"/>
          </a:p>
          <a:p>
            <a:r>
              <a:rPr lang="nl-NL" dirty="0" smtClean="0"/>
              <a:t>Vorige les</a:t>
            </a:r>
            <a:endParaRPr lang="nl-NL" dirty="0" smtClean="0"/>
          </a:p>
          <a:p>
            <a:pPr lvl="1"/>
            <a:r>
              <a:rPr lang="nl-NL" dirty="0" smtClean="0"/>
              <a:t>Uitleg </a:t>
            </a:r>
            <a:r>
              <a:rPr lang="nl-NL" dirty="0" smtClean="0"/>
              <a:t>opdracht IBS 1.2</a:t>
            </a:r>
          </a:p>
          <a:p>
            <a:pPr lvl="1"/>
            <a:r>
              <a:rPr lang="nl-NL" dirty="0" smtClean="0"/>
              <a:t>Start gemaakt</a:t>
            </a:r>
          </a:p>
          <a:p>
            <a:pPr lvl="2"/>
            <a:r>
              <a:rPr lang="nl-NL" dirty="0" smtClean="0"/>
              <a:t>Inhoudsopgave</a:t>
            </a:r>
          </a:p>
          <a:p>
            <a:pPr lvl="2"/>
            <a:r>
              <a:rPr lang="nl-NL" dirty="0" smtClean="0"/>
              <a:t>Teelt gekozen</a:t>
            </a:r>
          </a:p>
          <a:p>
            <a:r>
              <a:rPr lang="nl-NL" dirty="0" smtClean="0"/>
              <a:t>Vandaag</a:t>
            </a:r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Goed nieuwjaar</a:t>
            </a:r>
          </a:p>
          <a:p>
            <a:r>
              <a:rPr lang="nl-NL" dirty="0" smtClean="0"/>
              <a:t>Zijn goede voornemens nodig?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631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196752"/>
            <a:ext cx="7344816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Je </a:t>
            </a:r>
            <a:r>
              <a:rPr lang="nl-NL" dirty="0"/>
              <a:t>gaat van een teelt uitwerken en beschrijven hoe de bodem, bemesting en de loonwerkwerkzaamheden naar voren komen.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Onderwerpen</a:t>
            </a:r>
          </a:p>
          <a:p>
            <a:pPr>
              <a:buFontTx/>
              <a:buChar char="-"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Grondbewerking</a:t>
            </a:r>
          </a:p>
          <a:p>
            <a:pPr>
              <a:buFontTx/>
              <a:buChar char="-"/>
            </a:pPr>
            <a:r>
              <a:rPr lang="nl-NL" dirty="0" smtClean="0"/>
              <a:t>Weersinvloeden</a:t>
            </a:r>
          </a:p>
          <a:p>
            <a:pPr>
              <a:buFontTx/>
              <a:buChar char="-"/>
            </a:pPr>
            <a:r>
              <a:rPr lang="nl-NL" dirty="0" smtClean="0"/>
              <a:t>Tariefberekening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opdracht is geüpdatet: iets aangepast en met beoordeling.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5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015452"/>
            <a:ext cx="7690920" cy="349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19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Onderdeel </a:t>
            </a:r>
            <a:r>
              <a:rPr lang="nl-NL" dirty="0" err="1" smtClean="0"/>
              <a:t>tariefberekenen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840760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Kies een trekker + werktuig die je gebruikt in je verslag</a:t>
            </a:r>
          </a:p>
          <a:p>
            <a:pPr lvl="1"/>
            <a:r>
              <a:rPr lang="nl-NL" dirty="0" smtClean="0"/>
              <a:t>Maak een foto</a:t>
            </a:r>
          </a:p>
          <a:p>
            <a:pPr lvl="1"/>
            <a:r>
              <a:rPr lang="nl-NL" dirty="0" smtClean="0"/>
              <a:t>Pak het Excelbestand erbij</a:t>
            </a:r>
          </a:p>
          <a:p>
            <a:pPr lvl="1"/>
            <a:r>
              <a:rPr lang="nl-NL" dirty="0" smtClean="0"/>
              <a:t>Probeer het in te vullen</a:t>
            </a:r>
          </a:p>
          <a:p>
            <a:pPr lvl="2"/>
            <a:r>
              <a:rPr lang="nl-NL" dirty="0" smtClean="0"/>
              <a:t>Weet wat je dus na moet vragen.</a:t>
            </a:r>
          </a:p>
          <a:p>
            <a:r>
              <a:rPr lang="nl-NL" dirty="0" smtClean="0"/>
              <a:t>In het verslag</a:t>
            </a:r>
          </a:p>
          <a:p>
            <a:pPr lvl="1"/>
            <a:r>
              <a:rPr lang="nl-NL" dirty="0" smtClean="0"/>
              <a:t>Foto</a:t>
            </a:r>
          </a:p>
          <a:p>
            <a:pPr lvl="1" algn="ctr"/>
            <a:r>
              <a:rPr lang="nl-NL" dirty="0" smtClean="0"/>
              <a:t>Twee </a:t>
            </a:r>
            <a:r>
              <a:rPr lang="nl-NL" dirty="0" err="1" smtClean="0"/>
              <a:t>Excelscreenshots</a:t>
            </a:r>
            <a:r>
              <a:rPr lang="nl-NL" dirty="0" smtClean="0"/>
              <a:t> (trekker + werktuig)</a:t>
            </a:r>
          </a:p>
          <a:p>
            <a:pPr lvl="1"/>
            <a:r>
              <a:rPr lang="nl-NL" dirty="0" smtClean="0"/>
              <a:t>Uitleg</a:t>
            </a:r>
          </a:p>
          <a:p>
            <a:pPr lvl="1"/>
            <a:r>
              <a:rPr lang="nl-NL" dirty="0" smtClean="0"/>
              <a:t>Navraag/analyse van het tarief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696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we nog hoe we het in moeten vullen?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887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 van 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Inleveren van je verslag tot nu toe.</a:t>
            </a:r>
          </a:p>
          <a:p>
            <a:pPr lvl="1"/>
            <a:r>
              <a:rPr lang="nl-NL" dirty="0" smtClean="0"/>
              <a:t>Inhoudsopgave klopt</a:t>
            </a:r>
          </a:p>
          <a:p>
            <a:pPr lvl="1"/>
            <a:r>
              <a:rPr lang="nl-NL" dirty="0" smtClean="0"/>
              <a:t>Keuze teelt is gevuld</a:t>
            </a:r>
          </a:p>
          <a:p>
            <a:pPr lvl="1"/>
            <a:r>
              <a:rPr lang="nl-NL" dirty="0" smtClean="0"/>
              <a:t>Begin aan tariefberekening</a:t>
            </a:r>
          </a:p>
          <a:p>
            <a:pPr lvl="1"/>
            <a:r>
              <a:rPr lang="nl-NL" dirty="0" smtClean="0"/>
              <a:t>Los in het mailtje:</a:t>
            </a:r>
          </a:p>
          <a:p>
            <a:pPr lvl="2"/>
            <a:r>
              <a:rPr lang="nl-NL" dirty="0" smtClean="0"/>
              <a:t>De info die je nog moet navragen.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40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179</Words>
  <Application>Microsoft Office PowerPoint</Application>
  <PresentationFormat>Diavoorstelling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Planning</vt:lpstr>
      <vt:lpstr>Coaching</vt:lpstr>
      <vt:lpstr>Portfolio-opdracht</vt:lpstr>
      <vt:lpstr>PowerPoint-presentatie</vt:lpstr>
      <vt:lpstr>Onderdeel tariefberekenen</vt:lpstr>
      <vt:lpstr>Herhaling Excel</vt:lpstr>
      <vt:lpstr>Eind van deze les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52</cp:revision>
  <dcterms:created xsi:type="dcterms:W3CDTF">2013-11-15T15:05:42Z</dcterms:created>
  <dcterms:modified xsi:type="dcterms:W3CDTF">2020-01-08T20:42:05Z</dcterms:modified>
</cp:coreProperties>
</file>